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9" r:id="rId3"/>
    <p:sldId id="266" r:id="rId4"/>
    <p:sldId id="267" r:id="rId5"/>
    <p:sldId id="260" r:id="rId6"/>
    <p:sldId id="262" r:id="rId7"/>
    <p:sldId id="264" r:id="rId8"/>
    <p:sldId id="265" r:id="rId9"/>
    <p:sldId id="268" r:id="rId10"/>
    <p:sldId id="261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44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06666-28B5-4CAD-BE08-99634EE9D164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CCC9E-D555-4A76-B027-81B1BCD73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22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CCC9E-D555-4A76-B027-81B1BCD73CC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4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CCC9E-D555-4A76-B027-81B1BCD73C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4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1A8DFF-C86C-423C-ADC8-0262F303268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B1E386-0118-429B-B1AF-B4C25827429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gif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1\Мои документы\Мои рисунки\снеговновог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49323"/>
            <a:ext cx="428541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5504453"/>
            <a:ext cx="2088232" cy="62292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Автор: Книга Н. В.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1412775"/>
            <a:ext cx="3886200" cy="2187675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2400" dirty="0" smtClean="0">
                <a:solidFill>
                  <a:schemeClr val="accent1"/>
                </a:solidFill>
              </a:rPr>
              <a:t>Презентация к НОД</a:t>
            </a:r>
            <a:br>
              <a:rPr lang="ru-RU" sz="2400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область «Познание»</a:t>
            </a:r>
            <a:br>
              <a:rPr lang="ru-RU" sz="2400" dirty="0" smtClean="0">
                <a:solidFill>
                  <a:schemeClr val="accent1"/>
                </a:solidFill>
              </a:rPr>
            </a:br>
            <a:r>
              <a:rPr lang="ru-RU" sz="2400" dirty="0" smtClean="0">
                <a:solidFill>
                  <a:schemeClr val="accent1"/>
                </a:solidFill>
              </a:rPr>
              <a:t>«Зимушка хрустальная»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2051" name="Picture 3" descr="C:\Documents and Settings\Admin\Мои документы\Мои рисунки\анимашки\анем кис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65" y="4005064"/>
            <a:ext cx="1528564" cy="18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supercook.ru/decoration/images-decoration/razd-new-year-05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680" y="6293735"/>
            <a:ext cx="7829768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upercook.ru/decoration/images-decoration/razd-new-year-05.gif"/>
          <p:cNvPicPr/>
          <p:nvPr/>
        </p:nvPicPr>
        <p:blipFill rotWithShape="1">
          <a:blip r:embed="rId7" cstate="print"/>
          <a:srcRect l="3" r="66049"/>
          <a:stretch/>
        </p:blipFill>
        <p:spPr bwMode="auto">
          <a:xfrm rot="5400000">
            <a:off x="-407075" y="5382567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supercook.ru/decoration/images-decoration/razd-new-year-05.gif"/>
          <p:cNvPicPr/>
          <p:nvPr/>
        </p:nvPicPr>
        <p:blipFill rotWithShape="1">
          <a:blip r:embed="rId7" cstate="print"/>
          <a:srcRect l="3" r="66049"/>
          <a:stretch/>
        </p:blipFill>
        <p:spPr bwMode="auto">
          <a:xfrm>
            <a:off x="6553008" y="249359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upercook.ru/decoration/images-decoration/razd-new-year-05.gif"/>
          <p:cNvPicPr/>
          <p:nvPr/>
        </p:nvPicPr>
        <p:blipFill rotWithShape="1">
          <a:blip r:embed="rId7" cstate="print"/>
          <a:srcRect l="3" r="66049"/>
          <a:stretch/>
        </p:blipFill>
        <p:spPr bwMode="auto">
          <a:xfrm rot="5400000">
            <a:off x="7729829" y="1028069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Мои документы\Мои рисунки\анимашки\анимсне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5" y="508757"/>
            <a:ext cx="8580230" cy="61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anec-snezhinok-iz-kino(muzbar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812.27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1886" y="249359"/>
            <a:ext cx="8697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tx2"/>
                </a:solidFill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i="1" dirty="0">
                <a:solidFill>
                  <a:schemeClr val="tx2"/>
                </a:solidFill>
              </a:rPr>
              <a:t> «Детский сад № 8 города Шимановска»</a:t>
            </a:r>
            <a:endParaRPr lang="ru-RU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Admin\Мои документы\Мои рисунки\анимашки\анимснегопад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96" y="245142"/>
            <a:ext cx="7832760" cy="53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supercook.ru/decoration/images-decoration/razd-new-year-05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1956762" y="2701751"/>
            <a:ext cx="5600915" cy="4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supercook.ru/decoration/images-decoration/razd-new-year-05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862391" y="2652926"/>
            <a:ext cx="5628130" cy="53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31640" y="5733256"/>
            <a:ext cx="718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</a:rPr>
              <a:t>Пришла зима. На улице холодно. Идёт снег. снежинки кружатся в воздухе и падают на землю.</a:t>
            </a:r>
          </a:p>
          <a:p>
            <a:pPr algn="ctr"/>
            <a:r>
              <a:rPr lang="ru-RU" sz="1200" dirty="0" smtClean="0">
                <a:solidFill>
                  <a:srgbClr val="0070C0"/>
                </a:solidFill>
              </a:rPr>
              <a:t> Они похожи на звёздочки. Вокруг так красиво!</a:t>
            </a:r>
          </a:p>
          <a:p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12" name="Tanec-snezhinok-iz-kino(muzbar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812.27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3" name="Рисунок 12" descr="http://supercook.ru/decoration/images-decoration/razd-new-year-05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843696" y="5373216"/>
            <a:ext cx="78327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upercook.ru/decoration/images-decoration/razd-new-year-05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55620" y="116631"/>
            <a:ext cx="78327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65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946" y="2852936"/>
            <a:ext cx="7898844" cy="1296144"/>
          </a:xfrm>
        </p:spPr>
        <p:txBody>
          <a:bodyPr/>
          <a:lstStyle/>
          <a:p>
            <a:pPr algn="l"/>
            <a:r>
              <a:rPr lang="ru-RU" sz="4800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</a:t>
            </a:r>
            <a:r>
              <a:rPr lang="ru-RU" sz="4800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r>
              <a:rPr lang="ru-RU" sz="4800" i="1" dirty="0"/>
              <a:t/>
            </a:r>
            <a:br>
              <a:rPr lang="ru-RU" sz="4800" i="1" dirty="0"/>
            </a:br>
            <a:endParaRPr lang="ru-RU" dirty="0"/>
          </a:p>
        </p:txBody>
      </p:sp>
      <p:pic>
        <p:nvPicPr>
          <p:cNvPr id="8" name="Picture 6" descr="C:\Documents and Settings\Admin\Мои документы\Мои рисунки\анимашки\снежинка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4"/>
            <a:ext cx="876300" cy="23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supercook.ru/decoration/images-decoration/razd-new-year-05.gif"/>
          <p:cNvPicPr/>
          <p:nvPr/>
        </p:nvPicPr>
        <p:blipFill rotWithShape="1">
          <a:blip r:embed="rId4" cstate="print"/>
          <a:srcRect l="3" r="66049"/>
          <a:stretch/>
        </p:blipFill>
        <p:spPr bwMode="auto">
          <a:xfrm rot="16200000">
            <a:off x="-495980" y="1063258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supercook.ru/decoration/images-decoration/razd-new-year-05.gif"/>
          <p:cNvPicPr/>
          <p:nvPr/>
        </p:nvPicPr>
        <p:blipFill rotWithShape="1">
          <a:blip r:embed="rId4" cstate="print"/>
          <a:srcRect l="3" r="66049"/>
          <a:stretch/>
        </p:blipFill>
        <p:spPr bwMode="auto">
          <a:xfrm>
            <a:off x="234622" y="263930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upercook.ru/decoration/images-decoration/razd-new-year-05.gif"/>
          <p:cNvPicPr/>
          <p:nvPr/>
        </p:nvPicPr>
        <p:blipFill rotWithShape="1">
          <a:blip r:embed="rId4" cstate="print"/>
          <a:srcRect l="3" r="66049"/>
          <a:stretch/>
        </p:blipFill>
        <p:spPr bwMode="auto">
          <a:xfrm rot="16200000">
            <a:off x="-633453" y="5383739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supercook.ru/decoration/images-decoration/razd-new-year-05.gif"/>
          <p:cNvPicPr/>
          <p:nvPr/>
        </p:nvPicPr>
        <p:blipFill rotWithShape="1">
          <a:blip r:embed="rId4" cstate="print"/>
          <a:srcRect l="3" r="66049"/>
          <a:stretch/>
        </p:blipFill>
        <p:spPr bwMode="auto">
          <a:xfrm rot="16200000">
            <a:off x="7722991" y="1063257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supercook.ru/decoration/images-decoration/razd-new-year-05.gif"/>
          <p:cNvPicPr/>
          <p:nvPr/>
        </p:nvPicPr>
        <p:blipFill rotWithShape="1">
          <a:blip r:embed="rId4" cstate="print"/>
          <a:srcRect l="3" r="66049"/>
          <a:stretch/>
        </p:blipFill>
        <p:spPr bwMode="auto">
          <a:xfrm>
            <a:off x="6992389" y="263930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upercook.ru/decoration/images-decoration/razd-new-year-05.gif"/>
          <p:cNvPicPr/>
          <p:nvPr/>
        </p:nvPicPr>
        <p:blipFill rotWithShape="1">
          <a:blip r:embed="rId4" cstate="print"/>
          <a:srcRect l="3" r="66049"/>
          <a:stretch/>
        </p:blipFill>
        <p:spPr bwMode="auto">
          <a:xfrm rot="16200000">
            <a:off x="7784187" y="5239723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65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1\Мои документы\картзима\анимзима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29754"/>
            <a:ext cx="7704856" cy="518747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  <a:extLst/>
        </p:spPr>
      </p:pic>
      <p:pic>
        <p:nvPicPr>
          <p:cNvPr id="6146" name="Picture 2" descr="C:\Documents and Settings\Admin\Мои документы\Мои рисунки\анимашки\анимбордснеж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24232" y="2890060"/>
            <a:ext cx="5984130" cy="86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5949280"/>
            <a:ext cx="6205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Какое время года? Назовите признаки зимы. Откуда взялся снег зимой?</a:t>
            </a:r>
          </a:p>
        </p:txBody>
      </p:sp>
    </p:spTree>
    <p:extLst>
      <p:ext uri="{BB962C8B-B14F-4D97-AF65-F5344CB8AC3E}">
        <p14:creationId xmlns:p14="http://schemas.microsoft.com/office/powerpoint/2010/main" val="10396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upercook.ru/decoration/images-decoration/razd-new-year-05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2498718" y="2989582"/>
            <a:ext cx="612068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upercook.ru/decoration/images-decoration/razd-new-year-05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662883" y="2986189"/>
            <a:ext cx="6113896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anec-snezhinok-iz-kino(muzbar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812.27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5484664"/>
            <a:ext cx="5256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Нравится ли смотреть на снегопад? Из чего состоит снег? 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Покружилась звёздочка в воздухе немножко. Села и растаяла на моей ладошке. (снежинка)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9" name="Picture 2" descr="C:\Documents and Settings\1\Мои документы\картзима\юо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8" y="404664"/>
            <a:ext cx="7362712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Admin\Мои документы\Мои рисунки\анимашки\анимсне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9" y="463118"/>
            <a:ext cx="7362712" cy="483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8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Admin\Мои документы\Мои рисунки\зимушка\яяяя\8221667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75035"/>
            <a:ext cx="2052083" cy="273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upercook.ru/decoration/images-decoration/razd-new-year-05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402018" y="2967046"/>
            <a:ext cx="5940408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supercook.ru/decoration/images-decoration/razd-new-year-05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49626" y="2893235"/>
            <a:ext cx="5940408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upercook.ru/decoration/images-decoration/razd-new-year-05.gif"/>
          <p:cNvPicPr/>
          <p:nvPr/>
        </p:nvPicPr>
        <p:blipFill rotWithShape="1">
          <a:blip r:embed="rId3" cstate="print"/>
          <a:srcRect l="3" r="66049"/>
          <a:stretch/>
        </p:blipFill>
        <p:spPr bwMode="auto">
          <a:xfrm>
            <a:off x="6588224" y="182428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upercook.ru/decoration/images-decoration/razd-new-year-05.gif"/>
          <p:cNvPicPr/>
          <p:nvPr/>
        </p:nvPicPr>
        <p:blipFill rotWithShape="1">
          <a:blip r:embed="rId3" cstate="print"/>
          <a:srcRect l="3" r="66049"/>
          <a:stretch/>
        </p:blipFill>
        <p:spPr bwMode="auto">
          <a:xfrm rot="10800000">
            <a:off x="827584" y="256239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Documents and Settings\1\Мои документы\картзима\снеж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39936"/>
            <a:ext cx="2441770" cy="24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Admin\Мои документы\Мои рисунки\анимашки\анимсия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6" y="3226443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76056" y="4653136"/>
            <a:ext cx="31683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Светло-пушистая снежинка белая </a:t>
            </a:r>
          </a:p>
          <a:p>
            <a:r>
              <a:rPr lang="ru-RU" sz="1400" dirty="0">
                <a:solidFill>
                  <a:srgbClr val="0070C0"/>
                </a:solidFill>
              </a:rPr>
              <a:t>К</a:t>
            </a:r>
            <a:r>
              <a:rPr lang="ru-RU" sz="1400" dirty="0" smtClean="0">
                <a:solidFill>
                  <a:srgbClr val="0070C0"/>
                </a:solidFill>
              </a:rPr>
              <a:t>акая чистая, какая смелая.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Дорогой бурною легко проносится,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Не в высь лазурную, на землю просится.</a:t>
            </a:r>
          </a:p>
          <a:p>
            <a:r>
              <a:rPr lang="ru-RU" sz="1100" dirty="0" smtClean="0">
                <a:solidFill>
                  <a:srgbClr val="0070C0"/>
                </a:solidFill>
              </a:rPr>
              <a:t>К. Бальмонт</a:t>
            </a:r>
            <a:endParaRPr lang="ru-RU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supercook.ru/decoration/images-decoration/razd-new-year-05.gif"/>
          <p:cNvPicPr/>
          <p:nvPr/>
        </p:nvPicPr>
        <p:blipFill rotWithShape="1">
          <a:blip r:embed="rId2" cstate="print"/>
          <a:srcRect l="3" r="66049"/>
          <a:stretch/>
        </p:blipFill>
        <p:spPr bwMode="auto">
          <a:xfrm rot="10800000">
            <a:off x="827584" y="256239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upercook.ru/decoration/images-decoration/razd-new-year-05.gif"/>
          <p:cNvPicPr/>
          <p:nvPr/>
        </p:nvPicPr>
        <p:blipFill rotWithShape="1">
          <a:blip r:embed="rId2" cstate="print"/>
          <a:srcRect l="3" r="66049"/>
          <a:stretch/>
        </p:blipFill>
        <p:spPr bwMode="auto">
          <a:xfrm>
            <a:off x="6588224" y="182428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supercook.ru/decoration/images-decoration/razd-new-year-05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402018" y="2967046"/>
            <a:ext cx="5940408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upercook.ru/decoration/images-decoration/razd-new-year-05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749626" y="2893235"/>
            <a:ext cx="5940408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Documents and Settings\Admin\Мои документы\Мои рисунки\зимушка\0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5" y="712398"/>
            <a:ext cx="7773396" cy="523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Мои документы\Мои рисунки\анимашки\анимпад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1" y="805202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Мои документы\Мои рисунки\анимашки\анимпад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10107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Admin\Мои документы\Мои рисунки\анимашки\анимпад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81" y="810107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Admin\Мои документы\Мои рисунки\анимашки\анимпад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34701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Documents and Settings\Admin\Мои документы\Мои рисунки\анимашки\анимпад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636" y="3031121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Documents and Settings\Admin\Мои документы\Мои рисунки\анимашки\анимпад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96952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Documents and Settings\Admin\Мои документы\Мои рисунки\анимашки\анимпад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66" y="3152632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1772" y="5949280"/>
            <a:ext cx="7555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Снежинки летают, кружатся, падают. Их так много, что они засыпали всю землю. Снег укрыл корни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>
                <a:solidFill>
                  <a:srgbClr val="0070C0"/>
                </a:solidFill>
              </a:rPr>
              <a:t>д</a:t>
            </a:r>
            <a:r>
              <a:rPr lang="ru-RU" sz="1200" dirty="0" smtClean="0">
                <a:solidFill>
                  <a:srgbClr val="0070C0"/>
                </a:solidFill>
              </a:rPr>
              <a:t>еревьев, семена растений. Теперь им не страшны морозы. С чем можно сравнить снежный покров?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(одеяло ковёр, покрывало, платок)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Documents and Settings\1\Мои документы\Мои рисунки\прогул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75" y="2257423"/>
            <a:ext cx="3590691" cy="388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supercook.ru/decoration/images-decoration/razd-new-year-05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651807" y="3211273"/>
            <a:ext cx="642686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upercook.ru/decoration/images-decoration/razd-new-year-05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77618" y="3097595"/>
            <a:ext cx="5940408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Documents and Settings\Admin\Мои документы\Мои рисунки\анимашки\анимещё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5" y="365139"/>
            <a:ext cx="4095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Documents and Settings\Admin\Мои документы\Мои рисунки\анимашки\анимещё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35" y="386788"/>
            <a:ext cx="38080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Documents and Settings\Admin\Мои документы\Мои рисунки\анимашки\анимещё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76" y="1700808"/>
            <a:ext cx="4095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Documents and Settings\Admin\Мои документы\Мои рисунки\анимашки\анимещё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29" y="2667698"/>
            <a:ext cx="4095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3986808"/>
            <a:ext cx="3528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Упражнение «Сдуй снежинку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»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Сделали короткий вдох носиком и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Плавный выдох (губки трубочкой).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upercook.ru/decoration/images-decoration/razd-new-year-05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2594608" y="3128767"/>
            <a:ext cx="6130345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upercook.ru/decoration/images-decoration/razd-new-year-05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755299" y="3128766"/>
            <a:ext cx="6130345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upercook.ru/decoration/images-decoration/razd-new-year-05.gif"/>
          <p:cNvPicPr/>
          <p:nvPr/>
        </p:nvPicPr>
        <p:blipFill rotWithShape="1">
          <a:blip r:embed="rId4" cstate="print"/>
          <a:srcRect l="3" r="66049"/>
          <a:stretch/>
        </p:blipFill>
        <p:spPr bwMode="auto">
          <a:xfrm>
            <a:off x="708572" y="322992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upercook.ru/decoration/images-decoration/razd-new-year-05.gif"/>
          <p:cNvPicPr/>
          <p:nvPr/>
        </p:nvPicPr>
        <p:blipFill rotWithShape="1">
          <a:blip r:embed="rId4" cstate="print"/>
          <a:srcRect l="3" r="66049"/>
          <a:stretch/>
        </p:blipFill>
        <p:spPr bwMode="auto">
          <a:xfrm>
            <a:off x="6660232" y="5938284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Tanec-snezhinok-snezhinki(muzbar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34.896" end="174589.4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8572" y="1268760"/>
            <a:ext cx="3797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Танцевальное упражнение «Мы снежинки»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10" name="Picture 6" descr="C:\Documents and Settings\Admin\Мои документы\Мои рисунки\анимашки\анимещёснеж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5" y="582389"/>
            <a:ext cx="4095750" cy="20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Documents and Settings\Admin\Мои документы\Мои рисунки\анимашки\анимещёснеж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626" y="582389"/>
            <a:ext cx="4095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Documents and Settings\Admin\Мои документы\Мои рисунки\анимашки\анимещёснеж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6" y="3683924"/>
            <a:ext cx="4095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Documents and Settings\Admin\Мои документы\Мои рисунки\анимашки\анимещёснеж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4095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2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1\Мои документы\картзима\самази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9" y="987421"/>
            <a:ext cx="48965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supercook.ru/decoration/images-decoration/razd-new-year-05.gif"/>
          <p:cNvPicPr/>
          <p:nvPr/>
        </p:nvPicPr>
        <p:blipFill rotWithShape="1">
          <a:blip r:embed="rId3" cstate="print"/>
          <a:srcRect l="3" r="66049"/>
          <a:stretch/>
        </p:blipFill>
        <p:spPr bwMode="auto">
          <a:xfrm>
            <a:off x="6732240" y="322991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dmin\Мои документы\Мои рисунки\анимашки\анимбордснеж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613"/>
            <a:ext cx="5518374" cy="11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2200" y="2060848"/>
            <a:ext cx="25314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Кто прислал на землю снег,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 холод, вьюги и метели?</a:t>
            </a:r>
          </a:p>
          <a:p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3645024"/>
            <a:ext cx="3431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Упражнение «Согреем ладошки!»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Сложить ладошки чашечкой,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Поднести ко рту и сделать выдох: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Х-х-х.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1\Мои документы\картзима\зимел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3" y="248480"/>
            <a:ext cx="2072459" cy="15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supercook.ru/decoration/images-decoration/razd-new-year-05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846993" y="2935702"/>
            <a:ext cx="5940408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upercook.ru/decoration/images-decoration/razd-new-year-05.gif"/>
          <p:cNvPicPr/>
          <p:nvPr/>
        </p:nvPicPr>
        <p:blipFill rotWithShape="1">
          <a:blip r:embed="rId3" cstate="print"/>
          <a:srcRect l="3" r="66049"/>
          <a:stretch/>
        </p:blipFill>
        <p:spPr bwMode="auto">
          <a:xfrm>
            <a:off x="6577799" y="208332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upercook.ru/decoration/images-decoration/razd-new-year-05.gif"/>
          <p:cNvPicPr/>
          <p:nvPr/>
        </p:nvPicPr>
        <p:blipFill rotWithShape="1">
          <a:blip r:embed="rId3" cstate="print"/>
          <a:srcRect l="3" r="66049"/>
          <a:stretch/>
        </p:blipFill>
        <p:spPr bwMode="auto">
          <a:xfrm rot="10800000">
            <a:off x="499573" y="6165304"/>
            <a:ext cx="1980000" cy="5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7784" y="1025652"/>
            <a:ext cx="54496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Словесная игра «Доскажи словечко»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*зимой на земле, на деревьях лежит белый, холодный… (</a:t>
            </a:r>
            <a:r>
              <a:rPr lang="ru-RU" sz="1200" b="1" dirty="0" smtClean="0">
                <a:solidFill>
                  <a:srgbClr val="0070C0"/>
                </a:solidFill>
              </a:rPr>
              <a:t>снег)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*узоры на окне рисует…… </a:t>
            </a:r>
            <a:r>
              <a:rPr lang="ru-RU" sz="1200" b="1" dirty="0" smtClean="0">
                <a:solidFill>
                  <a:srgbClr val="0070C0"/>
                </a:solidFill>
              </a:rPr>
              <a:t>(мороз)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*зима укрыла всю землю снежным…… </a:t>
            </a:r>
            <a:r>
              <a:rPr lang="ru-RU" sz="1200" b="1" dirty="0" smtClean="0">
                <a:solidFill>
                  <a:srgbClr val="0070C0"/>
                </a:solidFill>
              </a:rPr>
              <a:t>(ковром, покрывалом, одеялом)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*из снега можно лепить……. </a:t>
            </a:r>
            <a:r>
              <a:rPr lang="ru-RU" sz="1200" b="1" dirty="0" smtClean="0">
                <a:solidFill>
                  <a:srgbClr val="0070C0"/>
                </a:solidFill>
              </a:rPr>
              <a:t>(снежки, снеговика)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*снежинка в ладонях………</a:t>
            </a:r>
            <a:r>
              <a:rPr lang="ru-RU" sz="1200" b="1" dirty="0" smtClean="0">
                <a:solidFill>
                  <a:srgbClr val="0070C0"/>
                </a:solidFill>
              </a:rPr>
              <a:t>(тает)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*зимой нужно подкармливать…..(</a:t>
            </a:r>
            <a:r>
              <a:rPr lang="ru-RU" sz="1200" b="1" dirty="0" smtClean="0">
                <a:solidFill>
                  <a:srgbClr val="0070C0"/>
                </a:solidFill>
              </a:rPr>
              <a:t>птичек)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*в зимний солнечный день дети любят кататься с горки на</a:t>
            </a:r>
            <a:r>
              <a:rPr lang="ru-RU" sz="1200" b="1" dirty="0" smtClean="0">
                <a:solidFill>
                  <a:srgbClr val="0070C0"/>
                </a:solidFill>
              </a:rPr>
              <a:t>…(санках)</a:t>
            </a:r>
            <a:endParaRPr lang="ru-RU" sz="12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C:\Documents and Settings\Admin\Мои документы\Мои рисунки\карт. герб\детптиц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825883"/>
            <a:ext cx="1612008" cy="233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Admin\Мои документы\Мои рисунки\анимашки\горкааним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45" y="4222898"/>
            <a:ext cx="1446247" cy="20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ocuments and Settings\1\Мои документы\Мои рисунки\детизимо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92" y="4151390"/>
            <a:ext cx="3132879" cy="232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Documents and Settings\Admin\Мои документы\Мои рисунки\зимушка\krasota_prirodi_zima_foto_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4" y="2126949"/>
            <a:ext cx="2123705" cy="14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Admin\Мои документы\Мои рисунки\уголок прир\насанках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22" y="3023654"/>
            <a:ext cx="1199244" cy="11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657</TotalTime>
  <Words>308</Words>
  <Application>Microsoft Office PowerPoint</Application>
  <PresentationFormat>Экран (4:3)</PresentationFormat>
  <Paragraphs>38</Paragraphs>
  <Slides>11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к НОД область «Познание» «Зимушка хрустальная»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39</cp:revision>
  <dcterms:created xsi:type="dcterms:W3CDTF">2015-01-22T01:30:07Z</dcterms:created>
  <dcterms:modified xsi:type="dcterms:W3CDTF">2016-12-05T07:36:20Z</dcterms:modified>
</cp:coreProperties>
</file>